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7" r:id="rId4"/>
    <p:sldId id="258" r:id="rId5"/>
    <p:sldId id="263" r:id="rId6"/>
    <p:sldId id="266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2" autoAdjust="0"/>
    <p:restoredTop sz="94660"/>
  </p:normalViewPr>
  <p:slideViewPr>
    <p:cSldViewPr>
      <p:cViewPr>
        <p:scale>
          <a:sx n="80" d="100"/>
          <a:sy n="80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DFB4-D4A7-46E9-8941-35ED82D01864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college%20radio&amp;source=images&amp;cd=&amp;cad=rja&amp;docid=ozDdjaX0f0OlCM&amp;tbnid=PkM159E8D9XUTM:&amp;ved=0CAUQjRw&amp;url=http://www.nj.com/news/index.ssf/2011/10/15_nj_stations_to_participate.html&amp;ei=oyMvUvWLEKvC4AOFo4Ao&amp;bvm=bv.51773540,d.dmg&amp;psig=AFQjCNGR2LaQVVxnWnJPLAnZFyUWZVCFgQ&amp;ust=1378907360747695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url?sa=i&amp;rct=j&amp;q=radio+interview&amp;source=images&amp;cd=&amp;cad=rja&amp;docid=0Q6hBLaLZbmiOM&amp;tbnid=JdQIEteBnxZkUM:&amp;ved=0CAUQjRw&amp;url=http://www.fanpop.com/clubs/cory-monteith/images/32460001/title/cast-mccanick-radio-interview-with-preston-steve-october-1-2012-photo&amp;ei=LiMvUrmqKJK34APDzIHQDw&amp;bvm=bv.51773540,d.dmg&amp;psig=AFQjCNHpkIa6W2v8zTYOrcx7GvwpW5ZOBg&amp;ust=13789072309124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college%20radio&amp;source=images&amp;cd=&amp;cad=rja&amp;docid=zdgiXM66uzKbDM&amp;tbnid=39BTdZCfZot7sM:&amp;ved=0CAUQjRw&amp;url=http://njmonthly.com/articles/lifestyle/college-radio-has-its-day.html&amp;ei=hyMvUu_XDsjE4APFkYHQDw&amp;bvm=bv.51773540,d.dmg&amp;psig=AFQjCNGR2LaQVVxnWnJPLAnZFyUWZVCFgQ&amp;ust=1378907360747695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college%20radio&amp;source=images&amp;cd=&amp;cad=rja&amp;docid=PiCOyezxYi8_NM&amp;tbnid=nflzqsaTS3VitM:&amp;ved=0CAUQjRw&amp;url=http://www.examiner.com/article/college-radio-vs-mainstream-radio&amp;ei=dyMvUuDvOcXj4APL64HIDw&amp;bvm=bv.51773540,d.dmg&amp;psig=AFQjCNGR2LaQVVxnWnJPLAnZFyUWZVCFgQ&amp;ust=1378907360747695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youtube.com/watch?v=RWAkpuBZph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SWv4pSeQiA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youtube.com/watch?v=j5CELE4iS0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3200"/>
            <a:ext cx="5181600" cy="9906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latin typeface="Georgia" pitchFamily="18" charset="0"/>
              </a:rPr>
              <a:t>Interviewing</a:t>
            </a:r>
            <a:endParaRPr lang="en-US" sz="5400" dirty="0">
              <a:latin typeface="Georgia" pitchFamily="18" charset="0"/>
            </a:endParaRPr>
          </a:p>
        </p:txBody>
      </p:sp>
      <p:pic>
        <p:nvPicPr>
          <p:cNvPr id="2050" name="Picture 2" descr="http://images6.fanpop.com/image/photos/32400000/Cast-of-McCanick-Radio-Interview-With-Preston-Steve-October-1-2012-cory-monteith-32460001-604-39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3352800" cy="2181541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xaminer.com/images/blog/wysiwyg/image/college_radi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429000" cy="2209800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njmonthly.com/downloads/8290/download/College_Radio_Da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3352800" cy="2133600"/>
          </a:xfrm>
          <a:prstGeom prst="rect">
            <a:avLst/>
          </a:prstGeom>
          <a:noFill/>
          <a:ln w="4445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edia.nj.com/ledgerupdates_impact/photo/10131507-larg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8290"/>
            <a:ext cx="3429000" cy="2136310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3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733800"/>
          </a:xfrm>
          <a:solidFill>
            <a:schemeClr val="bg1"/>
          </a:solidFill>
          <a:ln w="66675" cmpd="dbl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Georgia" pitchFamily="18" charset="0"/>
              </a:rPr>
              <a:t>You are going to interview a classmate and they are going to interview you, so that we can build a “Class Biography” page on our Broadcasting Website, with your picture and your biography!</a:t>
            </a:r>
          </a:p>
          <a:p>
            <a:pPr marL="0" indent="0">
              <a:buNone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562600" cy="1143000"/>
          </a:xfrm>
          <a:ln w="73025" cmpd="dbl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Your First Project…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562600"/>
            <a:ext cx="7467600" cy="10668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inda\AppData\Local\Microsoft\Windows\Temporary Internet Files\Content.IE5\QR7QNQ1Y\MC900198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524000" cy="1554519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322281"/>
          </a:xfrm>
          <a:ln w="6667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The person you’re interviewing can be referred to as:  the </a:t>
            </a:r>
            <a:r>
              <a:rPr lang="en-US" sz="3600" b="1" dirty="0" smtClean="0"/>
              <a:t>interviewee</a:t>
            </a:r>
            <a:r>
              <a:rPr lang="en-US" sz="3600" b="1" dirty="0"/>
              <a:t> </a:t>
            </a:r>
            <a:r>
              <a:rPr lang="en-US" sz="3600" dirty="0" smtClean="0"/>
              <a:t>or the </a:t>
            </a:r>
            <a:r>
              <a:rPr lang="en-US" sz="3600" b="1" dirty="0" smtClean="0"/>
              <a:t>guest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/>
              <a:t>Quotes pulled from the interview are called </a:t>
            </a:r>
            <a:r>
              <a:rPr lang="en-US" sz="3600" b="1" dirty="0" smtClean="0"/>
              <a:t>actualities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>
              <a:buNone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4572000" cy="1143000"/>
          </a:xfrm>
          <a:ln w="73025" cmpd="dbl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Quick Facts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nda\AppData\Local\Microsoft\Windows\Temporary Internet Files\Content.IE5\QR7QNQ1Y\MM90033668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923926" cy="825934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2600" y="140134"/>
            <a:ext cx="5334000" cy="926666"/>
          </a:xfrm>
          <a:ln w="73025" cmpd="dbl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During the Interview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295400"/>
            <a:ext cx="8763000" cy="5257800"/>
          </a:xfrm>
          <a:prstGeom prst="rect">
            <a:avLst/>
          </a:prstGeom>
          <a:ln w="66675" cmpd="dbl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Questions</a:t>
            </a:r>
          </a:p>
          <a:p>
            <a:pPr lvl="1"/>
            <a:r>
              <a:rPr lang="en-US" sz="3600" dirty="0" smtClean="0"/>
              <a:t>No “</a:t>
            </a:r>
            <a:r>
              <a:rPr lang="en-US" sz="3600" b="1" dirty="0" smtClean="0"/>
              <a:t>Yes or No</a:t>
            </a:r>
            <a:r>
              <a:rPr lang="en-US" sz="3600" dirty="0" smtClean="0"/>
              <a:t>” questions!  Ever!</a:t>
            </a:r>
            <a:endParaRPr lang="en-US" sz="3600" dirty="0"/>
          </a:p>
          <a:p>
            <a:pPr lvl="1"/>
            <a:r>
              <a:rPr lang="en-US" sz="3600" dirty="0" smtClean="0"/>
              <a:t>Instead, ask </a:t>
            </a:r>
            <a:r>
              <a:rPr lang="en-US" sz="3600" b="1" dirty="0"/>
              <a:t>o</a:t>
            </a:r>
            <a:r>
              <a:rPr lang="en-US" sz="3600" b="1" dirty="0" smtClean="0"/>
              <a:t>pen-ended</a:t>
            </a:r>
            <a:r>
              <a:rPr lang="en-US" sz="3600" dirty="0" smtClean="0"/>
              <a:t> questions</a:t>
            </a:r>
          </a:p>
          <a:p>
            <a:pPr lvl="2"/>
            <a:r>
              <a:rPr lang="en-US" sz="3600" dirty="0" smtClean="0"/>
              <a:t>(“</a:t>
            </a:r>
            <a:r>
              <a:rPr lang="en-US" sz="3600" dirty="0"/>
              <a:t>Do you like turtles?” </a:t>
            </a:r>
            <a:r>
              <a:rPr lang="en-US" sz="3600" dirty="0" err="1"/>
              <a:t>vs</a:t>
            </a:r>
            <a:r>
              <a:rPr lang="en-US" sz="3600" dirty="0"/>
              <a:t> “What do you like about turtles?”)</a:t>
            </a:r>
          </a:p>
          <a:p>
            <a:pPr lvl="1"/>
            <a:r>
              <a:rPr lang="en-US" sz="3600" dirty="0" smtClean="0"/>
              <a:t>No </a:t>
            </a:r>
            <a:r>
              <a:rPr lang="en-US" sz="3600" b="1" dirty="0"/>
              <a:t>l</a:t>
            </a:r>
            <a:r>
              <a:rPr lang="en-US" sz="3600" b="1" dirty="0" smtClean="0"/>
              <a:t>eading </a:t>
            </a:r>
            <a:r>
              <a:rPr lang="en-US" sz="3600" dirty="0" smtClean="0"/>
              <a:t>questions </a:t>
            </a:r>
            <a:r>
              <a:rPr lang="en-US" sz="3600" dirty="0"/>
              <a:t>(“Were you upset when you saw the photos?” </a:t>
            </a:r>
            <a:r>
              <a:rPr lang="en-US" sz="3600" dirty="0" err="1"/>
              <a:t>vs</a:t>
            </a:r>
            <a:r>
              <a:rPr lang="en-US" sz="3600" dirty="0"/>
              <a:t> “How did you feel when you saw the photos?”)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  <a:ln w="88900" cmpd="dbl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Pay attention to the </a:t>
            </a:r>
            <a:r>
              <a:rPr lang="en-US" b="1" dirty="0" smtClean="0"/>
              <a:t>interviewee</a:t>
            </a:r>
            <a:r>
              <a:rPr lang="en-US" dirty="0" smtClean="0"/>
              <a:t>’s answers! </a:t>
            </a:r>
          </a:p>
          <a:p>
            <a:pPr lvl="2"/>
            <a:r>
              <a:rPr lang="en-US" dirty="0" smtClean="0"/>
              <a:t>Awkward </a:t>
            </a:r>
            <a:r>
              <a:rPr lang="en-US" b="1" dirty="0" smtClean="0"/>
              <a:t>Interviewer</a:t>
            </a:r>
            <a:r>
              <a:rPr lang="en-US" dirty="0" smtClean="0"/>
              <a:t> Responses: “That sounds truly amazing.” </a:t>
            </a:r>
          </a:p>
          <a:p>
            <a:pPr lvl="2"/>
            <a:r>
              <a:rPr lang="en-US" dirty="0" smtClean="0"/>
              <a:t>Annoyed </a:t>
            </a:r>
            <a:r>
              <a:rPr lang="en-US" b="1" dirty="0" smtClean="0"/>
              <a:t>Interviewee</a:t>
            </a:r>
            <a:r>
              <a:rPr lang="en-US" dirty="0" smtClean="0"/>
              <a:t>: “I already answered that question.”</a:t>
            </a:r>
          </a:p>
          <a:p>
            <a:pPr lvl="1"/>
            <a:r>
              <a:rPr lang="en-US" dirty="0" smtClean="0"/>
              <a:t>Potential </a:t>
            </a:r>
            <a:r>
              <a:rPr lang="en-US" b="1" dirty="0" smtClean="0"/>
              <a:t>actualities </a:t>
            </a:r>
          </a:p>
          <a:p>
            <a:pPr lvl="1"/>
            <a:r>
              <a:rPr lang="en-US" dirty="0" smtClean="0"/>
              <a:t>Do any of the answers sound “fishy?”</a:t>
            </a:r>
          </a:p>
          <a:p>
            <a:pPr lvl="1"/>
            <a:r>
              <a:rPr lang="en-US" dirty="0" smtClean="0"/>
              <a:t>Do you have enough information?</a:t>
            </a:r>
          </a:p>
          <a:p>
            <a:r>
              <a:rPr lang="en-US" dirty="0" smtClean="0"/>
              <a:t>Finish up</a:t>
            </a:r>
          </a:p>
          <a:p>
            <a:pPr lvl="1"/>
            <a:r>
              <a:rPr lang="en-US" dirty="0" smtClean="0"/>
              <a:t>You may want to ask the </a:t>
            </a:r>
            <a:r>
              <a:rPr lang="en-US" b="1" dirty="0" smtClean="0"/>
              <a:t>interviewee</a:t>
            </a:r>
            <a:r>
              <a:rPr lang="en-US" dirty="0" smtClean="0"/>
              <a:t> or </a:t>
            </a:r>
            <a:r>
              <a:rPr lang="en-US" b="1" dirty="0" smtClean="0"/>
              <a:t>guest</a:t>
            </a:r>
            <a:r>
              <a:rPr lang="en-US" dirty="0" smtClean="0"/>
              <a:t> for a place for listeners to go for more information.</a:t>
            </a:r>
          </a:p>
          <a:p>
            <a:pPr lvl="1"/>
            <a:r>
              <a:rPr lang="en-US" dirty="0" smtClean="0"/>
              <a:t>And/or, “Would you like to add anything?”</a:t>
            </a:r>
            <a:endParaRPr lang="en-US" dirty="0"/>
          </a:p>
        </p:txBody>
      </p:sp>
      <p:pic>
        <p:nvPicPr>
          <p:cNvPr id="4098" name="Picture 2" descr="C:\Users\Linda\AppData\Local\Microsoft\Windows\Temporary Internet Files\Content.IE5\H1Y7VEXE\MC900301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628305" cy="11430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334000" cy="926666"/>
          </a:xfrm>
          <a:ln w="73025" cmpd="dbl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During the Interview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86400"/>
          </a:xfrm>
          <a:solidFill>
            <a:schemeClr val="bg1"/>
          </a:solidFill>
          <a:ln w="88900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3600" dirty="0" smtClean="0">
                <a:latin typeface="Georgia" pitchFamily="18" charset="0"/>
              </a:rPr>
              <a:t>Focus your listening on the types of questions the interviewer asks… </a:t>
            </a:r>
          </a:p>
          <a:p>
            <a:pPr marL="742950" indent="-742950">
              <a:buNone/>
            </a:pPr>
            <a:endParaRPr lang="en-US" sz="4000" dirty="0" smtClean="0">
              <a:latin typeface="Georg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26666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Let’s Listen to Some Interviews!!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2052" name="Picture 4" descr="http://t1.gstatic.com/images?q=tbn:ANd9GcR0_F9wm6Ozcu5z6lvciCekcK_TO4gIL9jLNYhmum3tKhjWjS-DO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13734"/>
            <a:ext cx="1847850" cy="237321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pic>
        <p:nvPicPr>
          <p:cNvPr id="2054" name="Picture 6" descr="http://images.sportsworldreport.com/data/images/full/241/kobe-bryant.jpg?w=64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853609"/>
            <a:ext cx="1895475" cy="252515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pic>
        <p:nvPicPr>
          <p:cNvPr id="2058" name="Picture 10" descr="http://t0.gstatic.com/images?q=tbn:ANd9GcS2mCSuXYqnsvOpRzHUxDd8Ci16Hn-NMhLt1TBqHLxB_U7IWCFKX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2638148"/>
            <a:ext cx="2787456" cy="206692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9914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  <a:solidFill>
            <a:schemeClr val="bg1"/>
          </a:solidFill>
          <a:ln w="88900" cmpd="dbl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742950" indent="-742950" algn="ctr">
              <a:buNone/>
            </a:pPr>
            <a:r>
              <a:rPr lang="en-US" sz="3600" dirty="0" smtClean="0">
                <a:latin typeface="Georgia" pitchFamily="18" charset="0"/>
              </a:rPr>
              <a:t>Create a 5-8 sentence biography on your interviewee: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Georgia" pitchFamily="18" charset="0"/>
              </a:rPr>
              <a:t>Get name and age of your guest.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Georgia" pitchFamily="18" charset="0"/>
              </a:rPr>
              <a:t>Find out reason for taking this course.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Georgia" pitchFamily="18" charset="0"/>
              </a:rPr>
              <a:t>Find out goals/plans for after high school.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Georgia" pitchFamily="18" charset="0"/>
              </a:rPr>
              <a:t>Find out the interviewee’s role-model and/or inspiration.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Georgia" pitchFamily="18" charset="0"/>
              </a:rPr>
              <a:t>Find out one more interesting fact about your guest.</a:t>
            </a:r>
          </a:p>
          <a:p>
            <a:pPr marL="742950" indent="-742950">
              <a:buAutoNum type="arabicPeriod"/>
            </a:pPr>
            <a:endParaRPr lang="en-US" sz="4000" dirty="0" smtClean="0">
              <a:latin typeface="Georg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926666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Your Interview Objectives…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4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7620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Scripting your Intro/Outro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143000"/>
            <a:ext cx="8839200" cy="34163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ook Antiqua" pitchFamily="18" charset="0"/>
              </a:rPr>
              <a:t>“You’re listening to ‘Broadcaster Breakdown’ on WMHS. I’m </a:t>
            </a:r>
            <a:r>
              <a:rPr lang="en-US" sz="3600" u="sng" dirty="0">
                <a:latin typeface="Book Antiqua" pitchFamily="18" charset="0"/>
              </a:rPr>
              <a:t>DJ M to the </a:t>
            </a:r>
            <a:r>
              <a:rPr lang="en-US" sz="3600" u="sng" dirty="0" err="1">
                <a:latin typeface="Book Antiqua" pitchFamily="18" charset="0"/>
              </a:rPr>
              <a:t>Gano</a:t>
            </a:r>
            <a:r>
              <a:rPr lang="en-US" sz="3600" dirty="0">
                <a:latin typeface="Book Antiqua" pitchFamily="18" charset="0"/>
              </a:rPr>
              <a:t> and I recently interviewed </a:t>
            </a:r>
            <a:r>
              <a:rPr lang="en-US" sz="3600" u="sng" dirty="0">
                <a:latin typeface="Book Antiqua" pitchFamily="18" charset="0"/>
              </a:rPr>
              <a:t>Mary McKenna, </a:t>
            </a:r>
            <a:r>
              <a:rPr lang="en-US" sz="3600" u="sng" dirty="0" smtClean="0">
                <a:latin typeface="Book Antiqua" pitchFamily="18" charset="0"/>
              </a:rPr>
              <a:t>a former WMHS DJ,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u="sng" dirty="0">
                <a:latin typeface="Book Antiqua" pitchFamily="18" charset="0"/>
              </a:rPr>
              <a:t>while munching on some vegan scones</a:t>
            </a:r>
            <a:r>
              <a:rPr lang="en-US" sz="3600" dirty="0" smtClean="0">
                <a:latin typeface="Book Antiqua" pitchFamily="18" charset="0"/>
              </a:rPr>
              <a:t>. Here’s what I found out…”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53000"/>
            <a:ext cx="9144000" cy="175432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“You heard it right here, on WMHS!”</a:t>
            </a:r>
          </a:p>
          <a:p>
            <a:r>
              <a:rPr lang="en-US" sz="3600" dirty="0" smtClean="0">
                <a:latin typeface="Book Antiqua" pitchFamily="18" charset="0"/>
              </a:rPr>
              <a:t>“For more bio’s, check out our website!”</a:t>
            </a:r>
          </a:p>
          <a:p>
            <a:r>
              <a:rPr lang="en-US" sz="3600" dirty="0" smtClean="0">
                <a:latin typeface="Book Antiqua" pitchFamily="18" charset="0"/>
              </a:rPr>
              <a:t>“And that’s your ‘Broadcaster Breakdown’”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355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Interviewing</vt:lpstr>
      <vt:lpstr>Your First Project…</vt:lpstr>
      <vt:lpstr>Quick Facts</vt:lpstr>
      <vt:lpstr>During the Interview</vt:lpstr>
      <vt:lpstr>During the Interview</vt:lpstr>
      <vt:lpstr>Let’s Listen to Some Interviews!!</vt:lpstr>
      <vt:lpstr>Your Interview Objectives…</vt:lpstr>
      <vt:lpstr>Scripting your Intro/Outro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Journalism</dc:title>
  <dc:creator>Linda</dc:creator>
  <cp:lastModifiedBy>Windows User</cp:lastModifiedBy>
  <cp:revision>33</cp:revision>
  <dcterms:created xsi:type="dcterms:W3CDTF">2012-09-26T18:12:47Z</dcterms:created>
  <dcterms:modified xsi:type="dcterms:W3CDTF">2013-09-13T18:29:19Z</dcterms:modified>
</cp:coreProperties>
</file>